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87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8392C-1B78-454F-83C7-B028A2EE78F4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CD0BC-B7C2-4B14-855C-A20D5FF199E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3662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3617913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4111" name="Picture 15" descr="Chalkboard3"/>
          <p:cNvPicPr>
            <a:picLocks noChangeAspect="1" noChangeArrowheads="1"/>
          </p:cNvPicPr>
          <p:nvPr/>
        </p:nvPicPr>
        <p:blipFill>
          <a:blip r:embed="rId2"/>
          <a:srcRect t="2168"/>
          <a:stretch>
            <a:fillRect/>
          </a:stretch>
        </p:blipFill>
        <p:spPr bwMode="auto">
          <a:xfrm>
            <a:off x="1071538" y="0"/>
            <a:ext cx="7072362" cy="695325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605588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4112" name="Picture 16" descr="CHAL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4221163"/>
            <a:ext cx="3024188" cy="1935162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105150"/>
            <a:ext cx="3455988" cy="1152525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zh-TW" altLang="en-US" smtClean="0"/>
              <a:t>按一下以編輯母片副標題樣式</a:t>
            </a:r>
            <a:endParaRPr lang="en-GB" altLang="zh-TW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808288" y="620713"/>
            <a:ext cx="3384550" cy="2484437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GB" altLang="zh-TW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77025" y="260350"/>
            <a:ext cx="2071688" cy="58324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67425" cy="58324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91513" cy="7207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457200" y="1484313"/>
            <a:ext cx="8291513" cy="4608512"/>
          </a:xfrm>
        </p:spPr>
        <p:txBody>
          <a:bodyPr/>
          <a:lstStyle/>
          <a:p>
            <a:r>
              <a:rPr lang="zh-TW" altLang="en-US" smtClean="0"/>
              <a:t>按一下圖示以新增表格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08725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08725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91513" cy="7207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457200" y="1484313"/>
            <a:ext cx="8291513" cy="4608512"/>
          </a:xfrm>
        </p:spPr>
        <p:txBody>
          <a:bodyPr/>
          <a:lstStyle/>
          <a:p>
            <a:r>
              <a:rPr lang="zh-TW" altLang="en-US" smtClean="0"/>
              <a:t>按一下圖示以新增圖表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08725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08725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6876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78363" y="1484313"/>
            <a:ext cx="407035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-3175" y="0"/>
            <a:ext cx="9144000" cy="1196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308725"/>
            <a:ext cx="9139238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3175" y="1089025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GB" altLang="zh-TW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915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GB" altLang="zh-TW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08725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新細明體" charset="-120"/>
              </a:defRPr>
            </a:lvl1pPr>
          </a:lstStyle>
          <a:p>
            <a:fld id="{1D42B963-462C-4F1E-BC7D-0062BFDF864E}" type="datetimeFigureOut">
              <a:rPr lang="zh-TW" altLang="en-US" smtClean="0"/>
              <a:pPr/>
              <a:t>2009/3/23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08725"/>
            <a:ext cx="2895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08725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新細明體" charset="-120"/>
              </a:defRPr>
            </a:lvl1pPr>
          </a:lstStyle>
          <a:p>
            <a:fld id="{78842253-1F28-4282-A13D-C1DDAF1F189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1036" name="Picture 12" descr="CHALKS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5898052"/>
            <a:ext cx="1500166" cy="959948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85984" y="620713"/>
            <a:ext cx="4500594" cy="2484437"/>
          </a:xfrm>
        </p:spPr>
        <p:txBody>
          <a:bodyPr/>
          <a:lstStyle/>
          <a:p>
            <a:pPr algn="ctr"/>
            <a:r>
              <a:rPr lang="en-US" altLang="zh-TW" sz="6000" dirty="0" smtClean="0"/>
              <a:t>Homework 1</a:t>
            </a:r>
            <a:endParaRPr lang="zh-TW" altLang="en-US" sz="6000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Homework Requirements (1/4)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158" y="1214422"/>
            <a:ext cx="8501122" cy="5429288"/>
          </a:xfrm>
        </p:spPr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請撰寫一個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Java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程式提供使用者可以計算「圓形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(Circle)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、長方形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(Rectangle)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、正方形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(Square)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」的面積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(Area),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其中包含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 lvl="1"/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Super Class “Shape”,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為一個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abstract class,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內含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abstract method “</a:t>
            </a:r>
            <a:r>
              <a:rPr lang="en-US" altLang="zh-TW" dirty="0" err="1" smtClean="0">
                <a:latin typeface="Calibri" pitchFamily="34" charset="0"/>
                <a:ea typeface="標楷體" pitchFamily="65" charset="-120"/>
              </a:rPr>
              <a:t>getArea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()”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和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method “equals”,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判斷兩個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Shape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的面積是否相同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 lvl="1"/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Circle, Rectangle, Square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都要繼承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Shape,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並且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override </a:t>
            </a:r>
            <a:r>
              <a:rPr lang="en-US" altLang="zh-TW" dirty="0" err="1" smtClean="0">
                <a:latin typeface="Calibri" pitchFamily="34" charset="0"/>
                <a:ea typeface="標楷體" pitchFamily="65" charset="-120"/>
              </a:rPr>
              <a:t>getArea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()</a:t>
            </a:r>
          </a:p>
          <a:p>
            <a:pPr lvl="1"/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另外撰寫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Class “</a:t>
            </a:r>
            <a:r>
              <a:rPr lang="en-US" altLang="zh-TW" dirty="0" err="1" smtClean="0">
                <a:latin typeface="Calibri" pitchFamily="34" charset="0"/>
                <a:ea typeface="標楷體" pitchFamily="65" charset="-120"/>
              </a:rPr>
              <a:t>AreaCalculator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”, 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來計算不同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Shape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的面積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 lvl="1"/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Homework Requirements (2/4)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Calibri" pitchFamily="34" charset="0"/>
              </a:rPr>
              <a:t>Class </a:t>
            </a:r>
            <a:r>
              <a:rPr lang="en-US" altLang="zh-TW" dirty="0" err="1" smtClean="0">
                <a:latin typeface="Calibri" pitchFamily="34" charset="0"/>
              </a:rPr>
              <a:t>AreaCalculator</a:t>
            </a:r>
            <a:r>
              <a:rPr lang="en-US" altLang="zh-TW" dirty="0" smtClean="0">
                <a:latin typeface="Calibri" pitchFamily="34" charset="0"/>
              </a:rPr>
              <a:t> 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的需求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main function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寫在此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Class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裡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使用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design pattern “Singleton”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的手法 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可參考附檔的程式碼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)</a:t>
            </a:r>
          </a:p>
          <a:p>
            <a:pPr lvl="1"/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使用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overload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的概念分別實作出可加總兩個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Shape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和三個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Shape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method “</a:t>
            </a:r>
            <a:r>
              <a:rPr lang="en-US" altLang="zh-TW" dirty="0" err="1" smtClean="0">
                <a:latin typeface="Calibri" pitchFamily="34" charset="0"/>
                <a:ea typeface="標楷體" pitchFamily="65" charset="-120"/>
              </a:rPr>
              <a:t>sumOfArea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”</a:t>
            </a:r>
          </a:p>
          <a:p>
            <a:pPr lvl="1"/>
            <a:endParaRPr lang="zh-TW" altLang="en-US" dirty="0">
              <a:latin typeface="Calibri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Homework Requirements (3/4)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main function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內容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產生物件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長方形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A(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長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:20,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寬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:10),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正方形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B(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邊長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:20),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圓形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C(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半徑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:10)</a:t>
            </a:r>
          </a:p>
          <a:p>
            <a:pPr lvl="1"/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計算並印出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A,B,C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的面積 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(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請使用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Polymorphism)</a:t>
            </a:r>
          </a:p>
          <a:p>
            <a:pPr lvl="1"/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產生物件圓形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D(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半徑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:10),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用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equals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來比較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C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和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D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是否相等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用</a:t>
            </a:r>
            <a:r>
              <a:rPr lang="en-US" altLang="zh-TW" dirty="0" err="1" smtClean="0">
                <a:latin typeface="Calibri" pitchFamily="34" charset="0"/>
                <a:ea typeface="標楷體" pitchFamily="65" charset="-120"/>
              </a:rPr>
              <a:t>sumOfArea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來加總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A,B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的面積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再計算加總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B,C,D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的面積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 lvl="1"/>
            <a:endParaRPr lang="zh-TW" altLang="en-US" dirty="0">
              <a:latin typeface="Calibri" pitchFamily="34" charset="0"/>
              <a:ea typeface="標楷體" pitchFamily="65" charset="-120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Homework Requirements (4/4)</a:t>
            </a:r>
            <a:endParaRPr lang="zh-TW" altLang="en-US" dirty="0"/>
          </a:p>
        </p:txBody>
      </p:sp>
      <p:pic>
        <p:nvPicPr>
          <p:cNvPr id="7" name="內容版面配置區 6" descr="Class Diagram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285860"/>
            <a:ext cx="7358114" cy="547478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Note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158" y="1214422"/>
            <a:ext cx="8291513" cy="4608512"/>
          </a:xfrm>
        </p:spPr>
        <p:txBody>
          <a:bodyPr/>
          <a:lstStyle/>
          <a:p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使用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package cs340100.homework1 (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沒使用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package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者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扣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20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分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)</a:t>
            </a:r>
          </a:p>
          <a:p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繳交期限</a:t>
            </a:r>
            <a:r>
              <a:rPr lang="en-US" altLang="zh-TW" smtClean="0">
                <a:latin typeface="Calibri" pitchFamily="34" charset="0"/>
                <a:ea typeface="標楷體" pitchFamily="65" charset="-120"/>
              </a:rPr>
              <a:t>:  </a:t>
            </a:r>
            <a:r>
              <a:rPr lang="en-US" altLang="zh-TW" smtClean="0">
                <a:latin typeface="Calibri" pitchFamily="34" charset="0"/>
                <a:ea typeface="標楷體" pitchFamily="65" charset="-120"/>
              </a:rPr>
              <a:t>4/1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下午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1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點前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繳交信箱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  </a:t>
            </a:r>
            <a:r>
              <a:rPr lang="en-US" altLang="zh-TW" dirty="0" smtClean="0"/>
              <a:t>cs340100@gmail.com</a:t>
            </a:r>
            <a:endParaRPr lang="zh-TW" altLang="en-US" dirty="0" smtClean="0"/>
          </a:p>
          <a:p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信件標題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:  java_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學號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_hw1    </a:t>
            </a:r>
          </a:p>
          <a:p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請將原始碼與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class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檔一同壓縮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檔名為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java_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學號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_hw1</a:t>
            </a:r>
          </a:p>
          <a:p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遲交一天作業成績打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8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折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遲交二天再打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8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折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遲交兩天以上者</a:t>
            </a:r>
            <a:r>
              <a:rPr lang="en-US" altLang="zh-TW" dirty="0" smtClean="0">
                <a:latin typeface="Calibri" pitchFamily="34" charset="0"/>
                <a:ea typeface="標楷體" pitchFamily="65" charset="-120"/>
              </a:rPr>
              <a:t>, </a:t>
            </a:r>
            <a:r>
              <a:rPr lang="zh-TW" altLang="en-US" dirty="0" smtClean="0">
                <a:latin typeface="Calibri" pitchFamily="34" charset="0"/>
                <a:ea typeface="標楷體" pitchFamily="65" charset="-120"/>
              </a:rPr>
              <a:t>視同作業沒交</a:t>
            </a:r>
            <a:endParaRPr lang="en-US" altLang="zh-TW" dirty="0" smtClean="0">
              <a:latin typeface="Calibri" pitchFamily="34" charset="0"/>
              <a:ea typeface="標楷體" pitchFamily="65" charset="-120"/>
            </a:endParaRPr>
          </a:p>
          <a:p>
            <a:pPr>
              <a:buNone/>
            </a:pPr>
            <a:endParaRPr lang="zh-TW" altLang="en-US" dirty="0">
              <a:latin typeface="Calibri" pitchFamily="34" charset="0"/>
              <a:ea typeface="標楷體" pitchFamily="65" charset="-12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">
      <a:dk1>
        <a:srgbClr val="B3CCE6"/>
      </a:dk1>
      <a:lt1>
        <a:srgbClr val="FFFFFF"/>
      </a:lt1>
      <a:dk2>
        <a:srgbClr val="6698CC"/>
      </a:dk2>
      <a:lt2>
        <a:srgbClr val="2E4C6B"/>
      </a:lt2>
      <a:accent1>
        <a:srgbClr val="336599"/>
      </a:accent1>
      <a:accent2>
        <a:srgbClr val="2E4C6B"/>
      </a:accent2>
      <a:accent3>
        <a:srgbClr val="B8CAE2"/>
      </a:accent3>
      <a:accent4>
        <a:srgbClr val="DADADA"/>
      </a:accent4>
      <a:accent5>
        <a:srgbClr val="ADB8CA"/>
      </a:accent5>
      <a:accent6>
        <a:srgbClr val="294460"/>
      </a:accent6>
      <a:hlink>
        <a:srgbClr val="4986C3"/>
      </a:hlink>
      <a:folHlink>
        <a:srgbClr val="0066FF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8E8AB4"/>
        </a:dk1>
        <a:lt1>
          <a:srgbClr val="F8F8F8"/>
        </a:lt1>
        <a:dk2>
          <a:srgbClr val="5D5888"/>
        </a:dk2>
        <a:lt2>
          <a:srgbClr val="FFFFFF"/>
        </a:lt2>
        <a:accent1>
          <a:srgbClr val="191077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ABAABD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8E8AB4"/>
        </a:dk1>
        <a:lt1>
          <a:srgbClr val="F8F8F8"/>
        </a:lt1>
        <a:dk2>
          <a:srgbClr val="5D5888"/>
        </a:dk2>
        <a:lt2>
          <a:srgbClr val="FFFFFF"/>
        </a:lt2>
        <a:accent1>
          <a:srgbClr val="FFFFFF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FFFFFF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8E8AB4"/>
        </a:dk1>
        <a:lt1>
          <a:srgbClr val="F8F8F8"/>
        </a:lt1>
        <a:dk2>
          <a:srgbClr val="5D5888"/>
        </a:dk2>
        <a:lt2>
          <a:srgbClr val="FFFFFF"/>
        </a:lt2>
        <a:accent1>
          <a:srgbClr val="5D5888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B6B4C3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8E8AB4"/>
        </a:dk1>
        <a:lt1>
          <a:srgbClr val="F8F8F8"/>
        </a:lt1>
        <a:dk2>
          <a:srgbClr val="5D5888"/>
        </a:dk2>
        <a:lt2>
          <a:srgbClr val="463F83"/>
        </a:lt2>
        <a:accent1>
          <a:srgbClr val="5D5888"/>
        </a:accent1>
        <a:accent2>
          <a:srgbClr val="BC0606"/>
        </a:accent2>
        <a:accent3>
          <a:srgbClr val="B6B4C3"/>
        </a:accent3>
        <a:accent4>
          <a:srgbClr val="D4D4D4"/>
        </a:accent4>
        <a:accent5>
          <a:srgbClr val="B6B4C3"/>
        </a:accent5>
        <a:accent6>
          <a:srgbClr val="AA0505"/>
        </a:accent6>
        <a:hlink>
          <a:srgbClr val="FF9933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佈景主題1</Template>
  <TotalTime>117</TotalTime>
  <Words>315</Words>
  <Application>Microsoft Office PowerPoint</Application>
  <PresentationFormat>如螢幕大小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佈景主題1</vt:lpstr>
      <vt:lpstr>Homework 1</vt:lpstr>
      <vt:lpstr>Homework Requirements (1/4)</vt:lpstr>
      <vt:lpstr>Homework Requirements (2/4)</vt:lpstr>
      <vt:lpstr>Homework Requirements (3/4)</vt:lpstr>
      <vt:lpstr>Homework Requirements (4/4)</vt:lpstr>
      <vt:lpstr>Note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1</dc:title>
  <dc:creator> </dc:creator>
  <cp:lastModifiedBy>Yoshi</cp:lastModifiedBy>
  <cp:revision>19</cp:revision>
  <dcterms:created xsi:type="dcterms:W3CDTF">2009-03-17T15:07:37Z</dcterms:created>
  <dcterms:modified xsi:type="dcterms:W3CDTF">2009-03-23T05:08:47Z</dcterms:modified>
</cp:coreProperties>
</file>